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3D329-DC6B-49E3-9FFD-36C708C744FA}" type="datetimeFigureOut">
              <a:rPr lang="en-US" smtClean="0"/>
              <a:t>3/15/2011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6DABA-4C89-47E1-80D4-8D33A4785A7C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 l="11914" t="48125" r="21289" b="23750"/>
          <a:stretch>
            <a:fillRect/>
          </a:stretch>
        </p:blipFill>
        <p:spPr bwMode="auto">
          <a:xfrm>
            <a:off x="285720" y="4500569"/>
            <a:ext cx="8501122" cy="22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 l="10742" t="24687" r="27148" b="21875"/>
          <a:stretch>
            <a:fillRect/>
          </a:stretch>
        </p:blipFill>
        <p:spPr bwMode="auto">
          <a:xfrm>
            <a:off x="214282" y="142852"/>
            <a:ext cx="797097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1719" t="42187" r="34961" b="44688"/>
          <a:stretch>
            <a:fillRect/>
          </a:stretch>
        </p:blipFill>
        <p:spPr bwMode="auto">
          <a:xfrm>
            <a:off x="357158" y="785794"/>
            <a:ext cx="83582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71472" y="3571876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Ex 5.7 Questions 1 – 10, pg 77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Ministry of Education</dc:creator>
  <cp:lastModifiedBy>Ministry of Education</cp:lastModifiedBy>
  <cp:revision>2</cp:revision>
  <dcterms:created xsi:type="dcterms:W3CDTF">2011-03-14T22:18:29Z</dcterms:created>
  <dcterms:modified xsi:type="dcterms:W3CDTF">2011-03-14T22:24:34Z</dcterms:modified>
</cp:coreProperties>
</file>